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1" r:id="rId2"/>
    <p:sldId id="257" r:id="rId3"/>
    <p:sldId id="258" r:id="rId4"/>
    <p:sldId id="259" r:id="rId5"/>
    <p:sldId id="273" r:id="rId6"/>
    <p:sldId id="261" r:id="rId7"/>
    <p:sldId id="260" r:id="rId8"/>
    <p:sldId id="284" r:id="rId9"/>
    <p:sldId id="275" r:id="rId10"/>
    <p:sldId id="276" r:id="rId11"/>
    <p:sldId id="277" r:id="rId12"/>
    <p:sldId id="278" r:id="rId13"/>
    <p:sldId id="263" r:id="rId14"/>
    <p:sldId id="264" r:id="rId15"/>
    <p:sldId id="274" r:id="rId16"/>
    <p:sldId id="279" r:id="rId17"/>
    <p:sldId id="265" r:id="rId18"/>
    <p:sldId id="266" r:id="rId19"/>
    <p:sldId id="280" r:id="rId20"/>
    <p:sldId id="267" r:id="rId21"/>
    <p:sldId id="268" r:id="rId22"/>
    <p:sldId id="281" r:id="rId23"/>
    <p:sldId id="282" r:id="rId24"/>
    <p:sldId id="283" r:id="rId25"/>
    <p:sldId id="269" r:id="rId26"/>
    <p:sldId id="27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A67D"/>
    <a:srgbClr val="097CA5"/>
    <a:srgbClr val="286D86"/>
    <a:srgbClr val="17829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6" autoAdjust="0"/>
    <p:restoredTop sz="94671" autoAdjust="0"/>
  </p:normalViewPr>
  <p:slideViewPr>
    <p:cSldViewPr>
      <p:cViewPr varScale="1">
        <p:scale>
          <a:sx n="41" d="100"/>
          <a:sy n="41" d="100"/>
        </p:scale>
        <p:origin x="-64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06EBBC-4546-4E88-A2CF-29D4A59B5C5F}" type="doc">
      <dgm:prSet loTypeId="urn:microsoft.com/office/officeart/2005/8/layout/hList7#1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5EA10C-2B2D-454F-9868-1E58FAB8471B}">
      <dgm:prSet custT="1"/>
      <dgm:spPr/>
      <dgm:t>
        <a:bodyPr/>
        <a:lstStyle/>
        <a:p>
          <a:pPr rtl="0"/>
          <a:r>
            <a:rPr lang="en-US" sz="3600" b="1" dirty="0" err="1" smtClean="0">
              <a:latin typeface="NikoshBAN" pitchFamily="2" charset="0"/>
              <a:cs typeface="NikoshBAN" pitchFamily="2" charset="0"/>
            </a:rPr>
            <a:t>জীব</a:t>
          </a:r>
          <a:r>
            <a:rPr lang="en-US" sz="3600" b="1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b="1" dirty="0" err="1" smtClean="0">
              <a:latin typeface="NikoshBAN" pitchFamily="2" charset="0"/>
              <a:cs typeface="NikoshBAN" pitchFamily="2" charset="0"/>
            </a:rPr>
            <a:t>বৈচিত্র্য</a:t>
          </a:r>
          <a:r>
            <a:rPr lang="en-US" sz="3600" b="1" dirty="0" smtClean="0">
              <a:latin typeface="NikoshBAN" pitchFamily="2" charset="0"/>
              <a:cs typeface="NikoshBAN" pitchFamily="2" charset="0"/>
            </a:rPr>
            <a:t>।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CF9EB42B-768A-4485-A439-F7E97B1434CA}" type="parTrans" cxnId="{6218FD5B-3260-4C5F-A49A-FD5F0CDEC990}">
      <dgm:prSet/>
      <dgm:spPr/>
      <dgm:t>
        <a:bodyPr/>
        <a:lstStyle/>
        <a:p>
          <a:endParaRPr lang="en-US"/>
        </a:p>
      </dgm:t>
    </dgm:pt>
    <dgm:pt modelId="{25F0B311-B786-4E3A-BBB0-1E70A2FC7869}" type="sibTrans" cxnId="{6218FD5B-3260-4C5F-A49A-FD5F0CDEC990}">
      <dgm:prSet/>
      <dgm:spPr/>
      <dgm:t>
        <a:bodyPr/>
        <a:lstStyle/>
        <a:p>
          <a:endParaRPr lang="en-US"/>
        </a:p>
      </dgm:t>
    </dgm:pt>
    <dgm:pt modelId="{DE3048B4-42C6-41BD-B01E-9D541ACD179C}">
      <dgm:prSet custT="1"/>
      <dgm:spPr/>
      <dgm:t>
        <a:bodyPr/>
        <a:lstStyle/>
        <a:p>
          <a:pPr rtl="0"/>
          <a:r>
            <a:rPr lang="en-US" sz="3600" b="1" smtClean="0">
              <a:latin typeface="NikoshBAN" pitchFamily="2" charset="0"/>
              <a:cs typeface="NikoshBAN" pitchFamily="2" charset="0"/>
            </a:rPr>
            <a:t>চিত্তবিনোদন</a:t>
          </a:r>
          <a:r>
            <a:rPr lang="en-US" sz="1100" b="1" smtClean="0"/>
            <a:t>   </a:t>
          </a:r>
          <a:endParaRPr lang="en-US" sz="1100" dirty="0"/>
        </a:p>
      </dgm:t>
    </dgm:pt>
    <dgm:pt modelId="{BFB20B24-5136-4556-A1A4-B4B49B15CE11}" type="parTrans" cxnId="{5B3DBA86-EF68-4269-8120-442747ADA973}">
      <dgm:prSet/>
      <dgm:spPr/>
      <dgm:t>
        <a:bodyPr/>
        <a:lstStyle/>
        <a:p>
          <a:endParaRPr lang="en-US"/>
        </a:p>
      </dgm:t>
    </dgm:pt>
    <dgm:pt modelId="{23BAC2FC-0A69-431C-859A-7E863EE42301}" type="sibTrans" cxnId="{5B3DBA86-EF68-4269-8120-442747ADA973}">
      <dgm:prSet/>
      <dgm:spPr/>
      <dgm:t>
        <a:bodyPr/>
        <a:lstStyle/>
        <a:p>
          <a:endParaRPr lang="en-US"/>
        </a:p>
      </dgm:t>
    </dgm:pt>
    <dgm:pt modelId="{08C1E794-8DC7-4B9D-92FC-6536DF7E14C1}">
      <dgm:prSet custT="1"/>
      <dgm:spPr/>
      <dgm:t>
        <a:bodyPr/>
        <a:lstStyle/>
        <a:p>
          <a:pPr rtl="0"/>
          <a:r>
            <a:rPr lang="en-US" sz="3600" b="1" smtClean="0">
              <a:latin typeface="NikoshBAN" pitchFamily="2" charset="0"/>
              <a:cs typeface="NikoshBAN" pitchFamily="2" charset="0"/>
            </a:rPr>
            <a:t>পরিবেশের গুরুত্ব</a:t>
          </a:r>
          <a:r>
            <a:rPr lang="en-US" sz="1100" b="1" smtClean="0"/>
            <a:t>।</a:t>
          </a:r>
          <a:endParaRPr lang="en-US" sz="1100" dirty="0"/>
        </a:p>
      </dgm:t>
    </dgm:pt>
    <dgm:pt modelId="{F42100ED-ADBD-441A-838C-C4C75762966F}" type="sibTrans" cxnId="{80055981-73EC-47B1-B93D-2A29DAD2881F}">
      <dgm:prSet/>
      <dgm:spPr/>
      <dgm:t>
        <a:bodyPr/>
        <a:lstStyle/>
        <a:p>
          <a:endParaRPr lang="en-US"/>
        </a:p>
      </dgm:t>
    </dgm:pt>
    <dgm:pt modelId="{7261B874-68AE-42EB-AB0A-80F56CF83A29}" type="parTrans" cxnId="{80055981-73EC-47B1-B93D-2A29DAD2881F}">
      <dgm:prSet/>
      <dgm:spPr/>
      <dgm:t>
        <a:bodyPr/>
        <a:lstStyle/>
        <a:p>
          <a:endParaRPr lang="en-US"/>
        </a:p>
      </dgm:t>
    </dgm:pt>
    <dgm:pt modelId="{3EE48A57-57C7-435C-A0C1-648150D4018E}">
      <dgm:prSet custT="1"/>
      <dgm:spPr/>
      <dgm:t>
        <a:bodyPr/>
        <a:lstStyle/>
        <a:p>
          <a:pPr rtl="0"/>
          <a:r>
            <a:rPr lang="en-US" sz="3600" b="1" dirty="0" err="1" smtClean="0">
              <a:latin typeface="NikoshBAN" pitchFamily="2" charset="0"/>
              <a:cs typeface="NikoshBAN" pitchFamily="2" charset="0"/>
            </a:rPr>
            <a:t>অর্থনৈ্তিক</a:t>
          </a:r>
          <a:r>
            <a:rPr lang="en-US" sz="3600" b="1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b="1" dirty="0" err="1" smtClean="0">
              <a:latin typeface="NikoshBAN" pitchFamily="2" charset="0"/>
              <a:cs typeface="NikoshBAN" pitchFamily="2" charset="0"/>
            </a:rPr>
            <a:t>গুরুত্ব</a:t>
          </a:r>
          <a:r>
            <a:rPr lang="en-US" sz="1400" b="1" dirty="0" smtClean="0">
              <a:latin typeface="NikoshBAN" pitchFamily="2" charset="0"/>
              <a:cs typeface="NikoshBAN" pitchFamily="2" charset="0"/>
            </a:rPr>
            <a:t>।</a:t>
          </a:r>
          <a:endParaRPr lang="en-US" sz="1400" dirty="0">
            <a:latin typeface="NikoshBAN" pitchFamily="2" charset="0"/>
            <a:cs typeface="NikoshBAN" pitchFamily="2" charset="0"/>
          </a:endParaRPr>
        </a:p>
      </dgm:t>
    </dgm:pt>
    <dgm:pt modelId="{6B639BDE-F7F6-4E59-8939-D46B6FAE9DCB}" type="sibTrans" cxnId="{BE2277E0-852B-4A13-B311-E07DB40227E1}">
      <dgm:prSet/>
      <dgm:spPr/>
      <dgm:t>
        <a:bodyPr/>
        <a:lstStyle/>
        <a:p>
          <a:endParaRPr lang="en-US"/>
        </a:p>
      </dgm:t>
    </dgm:pt>
    <dgm:pt modelId="{CFA15E49-76DB-49DB-92E5-DA6AC54A2B41}" type="parTrans" cxnId="{BE2277E0-852B-4A13-B311-E07DB40227E1}">
      <dgm:prSet/>
      <dgm:spPr/>
      <dgm:t>
        <a:bodyPr/>
        <a:lstStyle/>
        <a:p>
          <a:endParaRPr lang="en-US"/>
        </a:p>
      </dgm:t>
    </dgm:pt>
    <dgm:pt modelId="{F2FD9A69-8D6F-46E2-B97A-685DCAC8E749}" type="pres">
      <dgm:prSet presAssocID="{3506EBBC-4546-4E88-A2CF-29D4A59B5C5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9691D6-96DB-4661-8A16-0087034939D6}" type="pres">
      <dgm:prSet presAssocID="{3506EBBC-4546-4E88-A2CF-29D4A59B5C5F}" presName="fgShape" presStyleLbl="fgShp" presStyleIdx="0" presStyleCnt="1" custLinFactNeighborX="684" custLinFactNeighborY="-4233"/>
      <dgm:spPr/>
    </dgm:pt>
    <dgm:pt modelId="{9FA35FCB-C37C-4297-B859-88E28B0E577A}" type="pres">
      <dgm:prSet presAssocID="{3506EBBC-4546-4E88-A2CF-29D4A59B5C5F}" presName="linComp" presStyleCnt="0"/>
      <dgm:spPr/>
    </dgm:pt>
    <dgm:pt modelId="{5C5B3C7C-8585-4ACD-8FF1-F66CD498837D}" type="pres">
      <dgm:prSet presAssocID="{3EE48A57-57C7-435C-A0C1-648150D4018E}" presName="compNode" presStyleCnt="0"/>
      <dgm:spPr/>
    </dgm:pt>
    <dgm:pt modelId="{F68D9EC6-F6DE-4657-8DA6-2D5794BFABE5}" type="pres">
      <dgm:prSet presAssocID="{3EE48A57-57C7-435C-A0C1-648150D4018E}" presName="bkgdShape" presStyleLbl="node1" presStyleIdx="0" presStyleCnt="4" custLinFactNeighborX="-22828" custLinFactNeighborY="4762"/>
      <dgm:spPr/>
      <dgm:t>
        <a:bodyPr/>
        <a:lstStyle/>
        <a:p>
          <a:endParaRPr lang="en-US"/>
        </a:p>
      </dgm:t>
    </dgm:pt>
    <dgm:pt modelId="{E4B8D416-B577-443E-B8E3-F70A62907666}" type="pres">
      <dgm:prSet presAssocID="{3EE48A57-57C7-435C-A0C1-648150D4018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D2EB9-DBA3-4099-BCA4-20C5F05A8EAA}" type="pres">
      <dgm:prSet presAssocID="{3EE48A57-57C7-435C-A0C1-648150D4018E}" presName="invisiNode" presStyleLbl="node1" presStyleIdx="0" presStyleCnt="4"/>
      <dgm:spPr/>
    </dgm:pt>
    <dgm:pt modelId="{A859EAA8-D18F-4121-806B-0392262DA0FA}" type="pres">
      <dgm:prSet presAssocID="{3EE48A57-57C7-435C-A0C1-648150D4018E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4326137-46B2-4573-AF8B-DC63ECC3E07C}" type="pres">
      <dgm:prSet presAssocID="{6B639BDE-F7F6-4E59-8939-D46B6FAE9DC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E53E02C-490F-475C-A95B-AC4717C113A6}" type="pres">
      <dgm:prSet presAssocID="{08C1E794-8DC7-4B9D-92FC-6536DF7E14C1}" presName="compNode" presStyleCnt="0"/>
      <dgm:spPr/>
    </dgm:pt>
    <dgm:pt modelId="{88D57C09-F835-42C1-A57A-7BD3F203B571}" type="pres">
      <dgm:prSet presAssocID="{08C1E794-8DC7-4B9D-92FC-6536DF7E14C1}" presName="bkgdShape" presStyleLbl="node1" presStyleIdx="1" presStyleCnt="4" custLinFactNeighborY="-1587"/>
      <dgm:spPr/>
      <dgm:t>
        <a:bodyPr/>
        <a:lstStyle/>
        <a:p>
          <a:endParaRPr lang="en-US"/>
        </a:p>
      </dgm:t>
    </dgm:pt>
    <dgm:pt modelId="{8BF294F3-3B69-481D-A307-53393567C031}" type="pres">
      <dgm:prSet presAssocID="{08C1E794-8DC7-4B9D-92FC-6536DF7E14C1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FBA565-55A5-43DD-8E9B-95BBFE9149F6}" type="pres">
      <dgm:prSet presAssocID="{08C1E794-8DC7-4B9D-92FC-6536DF7E14C1}" presName="invisiNode" presStyleLbl="node1" presStyleIdx="1" presStyleCnt="4"/>
      <dgm:spPr/>
    </dgm:pt>
    <dgm:pt modelId="{126AF73B-A40A-4BC5-A1A9-570C5C9362C1}" type="pres">
      <dgm:prSet presAssocID="{08C1E794-8DC7-4B9D-92FC-6536DF7E14C1}" presName="imagNode" presStyleLbl="fgImgPlace1" presStyleIdx="1" presStyleCnt="4" custLinFactNeighborX="5158" custLinFactNeighborY="581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D6830FC-69BA-4630-92AF-22D2562C442B}" type="pres">
      <dgm:prSet presAssocID="{F42100ED-ADBD-441A-838C-C4C75762966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B1BA8D9-C7EC-4FBD-934B-C5AA8ACD6AC3}" type="pres">
      <dgm:prSet presAssocID="{A85EA10C-2B2D-454F-9868-1E58FAB8471B}" presName="compNode" presStyleCnt="0"/>
      <dgm:spPr/>
    </dgm:pt>
    <dgm:pt modelId="{DAE73AC9-084C-420F-B385-3CBE8D45E141}" type="pres">
      <dgm:prSet presAssocID="{A85EA10C-2B2D-454F-9868-1E58FAB8471B}" presName="bkgdShape" presStyleLbl="node1" presStyleIdx="2" presStyleCnt="4"/>
      <dgm:spPr/>
      <dgm:t>
        <a:bodyPr/>
        <a:lstStyle/>
        <a:p>
          <a:endParaRPr lang="en-US"/>
        </a:p>
      </dgm:t>
    </dgm:pt>
    <dgm:pt modelId="{51DB92C8-472A-426E-A49D-4209384043F9}" type="pres">
      <dgm:prSet presAssocID="{A85EA10C-2B2D-454F-9868-1E58FAB8471B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041566-8CDD-459B-AA0B-B13D88BC24BC}" type="pres">
      <dgm:prSet presAssocID="{A85EA10C-2B2D-454F-9868-1E58FAB8471B}" presName="invisiNode" presStyleLbl="node1" presStyleIdx="2" presStyleCnt="4"/>
      <dgm:spPr/>
    </dgm:pt>
    <dgm:pt modelId="{AE4379C5-CCC2-4E59-A905-A4BA9B7B394E}" type="pres">
      <dgm:prSet presAssocID="{A85EA10C-2B2D-454F-9868-1E58FAB8471B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E5303629-1BC2-47A3-9555-8C725DFB765F}" type="pres">
      <dgm:prSet presAssocID="{25F0B311-B786-4E3A-BBB0-1E70A2FC786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90C920B-ADB9-41B9-97A6-8E04C1F55AA1}" type="pres">
      <dgm:prSet presAssocID="{DE3048B4-42C6-41BD-B01E-9D541ACD179C}" presName="compNode" presStyleCnt="0"/>
      <dgm:spPr/>
    </dgm:pt>
    <dgm:pt modelId="{A25204DB-1F28-4D90-AFE0-0D42E57D5228}" type="pres">
      <dgm:prSet presAssocID="{DE3048B4-42C6-41BD-B01E-9D541ACD179C}" presName="bkgdShape" presStyleLbl="node1" presStyleIdx="3" presStyleCnt="4"/>
      <dgm:spPr/>
      <dgm:t>
        <a:bodyPr/>
        <a:lstStyle/>
        <a:p>
          <a:endParaRPr lang="en-US"/>
        </a:p>
      </dgm:t>
    </dgm:pt>
    <dgm:pt modelId="{1B530F90-E27F-49E4-8743-68FC77F44548}" type="pres">
      <dgm:prSet presAssocID="{DE3048B4-42C6-41BD-B01E-9D541ACD179C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260438-E3FE-478C-958E-D54454E4B8BD}" type="pres">
      <dgm:prSet presAssocID="{DE3048B4-42C6-41BD-B01E-9D541ACD179C}" presName="invisiNode" presStyleLbl="node1" presStyleIdx="3" presStyleCnt="4"/>
      <dgm:spPr/>
    </dgm:pt>
    <dgm:pt modelId="{8D9DE7D7-FB40-4384-9F61-1A75AE122701}" type="pres">
      <dgm:prSet presAssocID="{DE3048B4-42C6-41BD-B01E-9D541ACD179C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80055981-73EC-47B1-B93D-2A29DAD2881F}" srcId="{3506EBBC-4546-4E88-A2CF-29D4A59B5C5F}" destId="{08C1E794-8DC7-4B9D-92FC-6536DF7E14C1}" srcOrd="1" destOrd="0" parTransId="{7261B874-68AE-42EB-AB0A-80F56CF83A29}" sibTransId="{F42100ED-ADBD-441A-838C-C4C75762966F}"/>
    <dgm:cxn modelId="{9CD4B1A3-3319-499C-85B1-DB2CB20D72C2}" type="presOf" srcId="{A85EA10C-2B2D-454F-9868-1E58FAB8471B}" destId="{DAE73AC9-084C-420F-B385-3CBE8D45E141}" srcOrd="0" destOrd="0" presId="urn:microsoft.com/office/officeart/2005/8/layout/hList7#1"/>
    <dgm:cxn modelId="{E3C4BB4E-1247-48CF-9C9C-64963301F0CF}" type="presOf" srcId="{A85EA10C-2B2D-454F-9868-1E58FAB8471B}" destId="{51DB92C8-472A-426E-A49D-4209384043F9}" srcOrd="1" destOrd="0" presId="urn:microsoft.com/office/officeart/2005/8/layout/hList7#1"/>
    <dgm:cxn modelId="{8F571E80-C15D-402E-B0D8-18733E55DCDD}" type="presOf" srcId="{08C1E794-8DC7-4B9D-92FC-6536DF7E14C1}" destId="{8BF294F3-3B69-481D-A307-53393567C031}" srcOrd="1" destOrd="0" presId="urn:microsoft.com/office/officeart/2005/8/layout/hList7#1"/>
    <dgm:cxn modelId="{EA13E8AE-9B09-4E0A-9435-AA6E3F54F2E3}" type="presOf" srcId="{3EE48A57-57C7-435C-A0C1-648150D4018E}" destId="{E4B8D416-B577-443E-B8E3-F70A62907666}" srcOrd="1" destOrd="0" presId="urn:microsoft.com/office/officeart/2005/8/layout/hList7#1"/>
    <dgm:cxn modelId="{4A742330-989C-4735-9BD3-7FEC5FB98819}" type="presOf" srcId="{3EE48A57-57C7-435C-A0C1-648150D4018E}" destId="{F68D9EC6-F6DE-4657-8DA6-2D5794BFABE5}" srcOrd="0" destOrd="0" presId="urn:microsoft.com/office/officeart/2005/8/layout/hList7#1"/>
    <dgm:cxn modelId="{BE2277E0-852B-4A13-B311-E07DB40227E1}" srcId="{3506EBBC-4546-4E88-A2CF-29D4A59B5C5F}" destId="{3EE48A57-57C7-435C-A0C1-648150D4018E}" srcOrd="0" destOrd="0" parTransId="{CFA15E49-76DB-49DB-92E5-DA6AC54A2B41}" sibTransId="{6B639BDE-F7F6-4E59-8939-D46B6FAE9DCB}"/>
    <dgm:cxn modelId="{6218FD5B-3260-4C5F-A49A-FD5F0CDEC990}" srcId="{3506EBBC-4546-4E88-A2CF-29D4A59B5C5F}" destId="{A85EA10C-2B2D-454F-9868-1E58FAB8471B}" srcOrd="2" destOrd="0" parTransId="{CF9EB42B-768A-4485-A439-F7E97B1434CA}" sibTransId="{25F0B311-B786-4E3A-BBB0-1E70A2FC7869}"/>
    <dgm:cxn modelId="{C964C842-9183-4709-95B3-1CA005C7B4F5}" type="presOf" srcId="{25F0B311-B786-4E3A-BBB0-1E70A2FC7869}" destId="{E5303629-1BC2-47A3-9555-8C725DFB765F}" srcOrd="0" destOrd="0" presId="urn:microsoft.com/office/officeart/2005/8/layout/hList7#1"/>
    <dgm:cxn modelId="{86E48C31-6C9B-4A71-8343-2AF62E3451C3}" type="presOf" srcId="{08C1E794-8DC7-4B9D-92FC-6536DF7E14C1}" destId="{88D57C09-F835-42C1-A57A-7BD3F203B571}" srcOrd="0" destOrd="0" presId="urn:microsoft.com/office/officeart/2005/8/layout/hList7#1"/>
    <dgm:cxn modelId="{98E775E0-ABDE-4723-B70E-903EA785D18C}" type="presOf" srcId="{3506EBBC-4546-4E88-A2CF-29D4A59B5C5F}" destId="{F2FD9A69-8D6F-46E2-B97A-685DCAC8E749}" srcOrd="0" destOrd="0" presId="urn:microsoft.com/office/officeart/2005/8/layout/hList7#1"/>
    <dgm:cxn modelId="{91A864CE-9619-4526-BCBE-A832ED1CE40D}" type="presOf" srcId="{DE3048B4-42C6-41BD-B01E-9D541ACD179C}" destId="{A25204DB-1F28-4D90-AFE0-0D42E57D5228}" srcOrd="0" destOrd="0" presId="urn:microsoft.com/office/officeart/2005/8/layout/hList7#1"/>
    <dgm:cxn modelId="{46A60FCB-13C6-4C6F-98F4-399687DFE6DC}" type="presOf" srcId="{F42100ED-ADBD-441A-838C-C4C75762966F}" destId="{3D6830FC-69BA-4630-92AF-22D2562C442B}" srcOrd="0" destOrd="0" presId="urn:microsoft.com/office/officeart/2005/8/layout/hList7#1"/>
    <dgm:cxn modelId="{2DAC64B7-8037-4036-9D3C-603BC50913DE}" type="presOf" srcId="{6B639BDE-F7F6-4E59-8939-D46B6FAE9DCB}" destId="{04326137-46B2-4573-AF8B-DC63ECC3E07C}" srcOrd="0" destOrd="0" presId="urn:microsoft.com/office/officeart/2005/8/layout/hList7#1"/>
    <dgm:cxn modelId="{5B3DBA86-EF68-4269-8120-442747ADA973}" srcId="{3506EBBC-4546-4E88-A2CF-29D4A59B5C5F}" destId="{DE3048B4-42C6-41BD-B01E-9D541ACD179C}" srcOrd="3" destOrd="0" parTransId="{BFB20B24-5136-4556-A1A4-B4B49B15CE11}" sibTransId="{23BAC2FC-0A69-431C-859A-7E863EE42301}"/>
    <dgm:cxn modelId="{4CFB5042-DA5F-4530-93E1-FC0904BBA741}" type="presOf" srcId="{DE3048B4-42C6-41BD-B01E-9D541ACD179C}" destId="{1B530F90-E27F-49E4-8743-68FC77F44548}" srcOrd="1" destOrd="0" presId="urn:microsoft.com/office/officeart/2005/8/layout/hList7#1"/>
    <dgm:cxn modelId="{C4075A87-7E7B-4E13-B78C-F1929C1BD2AA}" type="presParOf" srcId="{F2FD9A69-8D6F-46E2-B97A-685DCAC8E749}" destId="{7E9691D6-96DB-4661-8A16-0087034939D6}" srcOrd="0" destOrd="0" presId="urn:microsoft.com/office/officeart/2005/8/layout/hList7#1"/>
    <dgm:cxn modelId="{85693417-273A-45D8-AD09-D8EC83B913F1}" type="presParOf" srcId="{F2FD9A69-8D6F-46E2-B97A-685DCAC8E749}" destId="{9FA35FCB-C37C-4297-B859-88E28B0E577A}" srcOrd="1" destOrd="0" presId="urn:microsoft.com/office/officeart/2005/8/layout/hList7#1"/>
    <dgm:cxn modelId="{B88ED3A4-AF60-4D57-8CC7-95E80A3571D2}" type="presParOf" srcId="{9FA35FCB-C37C-4297-B859-88E28B0E577A}" destId="{5C5B3C7C-8585-4ACD-8FF1-F66CD498837D}" srcOrd="0" destOrd="0" presId="urn:microsoft.com/office/officeart/2005/8/layout/hList7#1"/>
    <dgm:cxn modelId="{6E7F69C7-A5F9-4A25-B0AC-5603A2DAF4D9}" type="presParOf" srcId="{5C5B3C7C-8585-4ACD-8FF1-F66CD498837D}" destId="{F68D9EC6-F6DE-4657-8DA6-2D5794BFABE5}" srcOrd="0" destOrd="0" presId="urn:microsoft.com/office/officeart/2005/8/layout/hList7#1"/>
    <dgm:cxn modelId="{F3F8D97A-6205-40DE-ACFC-A62337F228BF}" type="presParOf" srcId="{5C5B3C7C-8585-4ACD-8FF1-F66CD498837D}" destId="{E4B8D416-B577-443E-B8E3-F70A62907666}" srcOrd="1" destOrd="0" presId="urn:microsoft.com/office/officeart/2005/8/layout/hList7#1"/>
    <dgm:cxn modelId="{CA4779C3-4E30-476F-883A-FC921AC650A3}" type="presParOf" srcId="{5C5B3C7C-8585-4ACD-8FF1-F66CD498837D}" destId="{E61D2EB9-DBA3-4099-BCA4-20C5F05A8EAA}" srcOrd="2" destOrd="0" presId="urn:microsoft.com/office/officeart/2005/8/layout/hList7#1"/>
    <dgm:cxn modelId="{EF56C70F-DF44-41E1-B503-BC142A39280F}" type="presParOf" srcId="{5C5B3C7C-8585-4ACD-8FF1-F66CD498837D}" destId="{A859EAA8-D18F-4121-806B-0392262DA0FA}" srcOrd="3" destOrd="0" presId="urn:microsoft.com/office/officeart/2005/8/layout/hList7#1"/>
    <dgm:cxn modelId="{95AD9C77-C157-44DB-932F-B701485905A3}" type="presParOf" srcId="{9FA35FCB-C37C-4297-B859-88E28B0E577A}" destId="{04326137-46B2-4573-AF8B-DC63ECC3E07C}" srcOrd="1" destOrd="0" presId="urn:microsoft.com/office/officeart/2005/8/layout/hList7#1"/>
    <dgm:cxn modelId="{1F41CBA8-9DA1-49A6-9408-EE9CC3BFCA79}" type="presParOf" srcId="{9FA35FCB-C37C-4297-B859-88E28B0E577A}" destId="{FE53E02C-490F-475C-A95B-AC4717C113A6}" srcOrd="2" destOrd="0" presId="urn:microsoft.com/office/officeart/2005/8/layout/hList7#1"/>
    <dgm:cxn modelId="{E819DDB5-4F7D-4636-942D-FB8629F025BF}" type="presParOf" srcId="{FE53E02C-490F-475C-A95B-AC4717C113A6}" destId="{88D57C09-F835-42C1-A57A-7BD3F203B571}" srcOrd="0" destOrd="0" presId="urn:microsoft.com/office/officeart/2005/8/layout/hList7#1"/>
    <dgm:cxn modelId="{E6D55C52-3EB5-4D64-B308-348A2026600C}" type="presParOf" srcId="{FE53E02C-490F-475C-A95B-AC4717C113A6}" destId="{8BF294F3-3B69-481D-A307-53393567C031}" srcOrd="1" destOrd="0" presId="urn:microsoft.com/office/officeart/2005/8/layout/hList7#1"/>
    <dgm:cxn modelId="{72DE5665-8A62-4438-842E-9AC63EA4113D}" type="presParOf" srcId="{FE53E02C-490F-475C-A95B-AC4717C113A6}" destId="{B8FBA565-55A5-43DD-8E9B-95BBFE9149F6}" srcOrd="2" destOrd="0" presId="urn:microsoft.com/office/officeart/2005/8/layout/hList7#1"/>
    <dgm:cxn modelId="{8E08112B-7B73-4588-BDD8-D30E3406D7BE}" type="presParOf" srcId="{FE53E02C-490F-475C-A95B-AC4717C113A6}" destId="{126AF73B-A40A-4BC5-A1A9-570C5C9362C1}" srcOrd="3" destOrd="0" presId="urn:microsoft.com/office/officeart/2005/8/layout/hList7#1"/>
    <dgm:cxn modelId="{DF6CADA0-72AF-4F4F-89F4-1D0E1B1785E1}" type="presParOf" srcId="{9FA35FCB-C37C-4297-B859-88E28B0E577A}" destId="{3D6830FC-69BA-4630-92AF-22D2562C442B}" srcOrd="3" destOrd="0" presId="urn:microsoft.com/office/officeart/2005/8/layout/hList7#1"/>
    <dgm:cxn modelId="{88BA8AB5-4247-4C55-A703-67B93A7B13CF}" type="presParOf" srcId="{9FA35FCB-C37C-4297-B859-88E28B0E577A}" destId="{2B1BA8D9-C7EC-4FBD-934B-C5AA8ACD6AC3}" srcOrd="4" destOrd="0" presId="urn:microsoft.com/office/officeart/2005/8/layout/hList7#1"/>
    <dgm:cxn modelId="{A8A3C61F-3DD3-4A97-A6BF-0A2A0DF8574F}" type="presParOf" srcId="{2B1BA8D9-C7EC-4FBD-934B-C5AA8ACD6AC3}" destId="{DAE73AC9-084C-420F-B385-3CBE8D45E141}" srcOrd="0" destOrd="0" presId="urn:microsoft.com/office/officeart/2005/8/layout/hList7#1"/>
    <dgm:cxn modelId="{03D785C5-57E3-47EA-94BE-6FB7E3B9881F}" type="presParOf" srcId="{2B1BA8D9-C7EC-4FBD-934B-C5AA8ACD6AC3}" destId="{51DB92C8-472A-426E-A49D-4209384043F9}" srcOrd="1" destOrd="0" presId="urn:microsoft.com/office/officeart/2005/8/layout/hList7#1"/>
    <dgm:cxn modelId="{7BE5E946-9B31-4A6B-96F7-5FD650F5295D}" type="presParOf" srcId="{2B1BA8D9-C7EC-4FBD-934B-C5AA8ACD6AC3}" destId="{A0041566-8CDD-459B-AA0B-B13D88BC24BC}" srcOrd="2" destOrd="0" presId="urn:microsoft.com/office/officeart/2005/8/layout/hList7#1"/>
    <dgm:cxn modelId="{A5B27CB4-00B9-4E44-BCDA-D2B4DFB23BD5}" type="presParOf" srcId="{2B1BA8D9-C7EC-4FBD-934B-C5AA8ACD6AC3}" destId="{AE4379C5-CCC2-4E59-A905-A4BA9B7B394E}" srcOrd="3" destOrd="0" presId="urn:microsoft.com/office/officeart/2005/8/layout/hList7#1"/>
    <dgm:cxn modelId="{CAE30550-83FA-4EA0-B423-14CEB661F52C}" type="presParOf" srcId="{9FA35FCB-C37C-4297-B859-88E28B0E577A}" destId="{E5303629-1BC2-47A3-9555-8C725DFB765F}" srcOrd="5" destOrd="0" presId="urn:microsoft.com/office/officeart/2005/8/layout/hList7#1"/>
    <dgm:cxn modelId="{F03452A0-5C0C-407C-8C24-DEC72A8FB551}" type="presParOf" srcId="{9FA35FCB-C37C-4297-B859-88E28B0E577A}" destId="{E90C920B-ADB9-41B9-97A6-8E04C1F55AA1}" srcOrd="6" destOrd="0" presId="urn:microsoft.com/office/officeart/2005/8/layout/hList7#1"/>
    <dgm:cxn modelId="{D40E2FAE-5994-4994-ABA6-DD245E3C19A8}" type="presParOf" srcId="{E90C920B-ADB9-41B9-97A6-8E04C1F55AA1}" destId="{A25204DB-1F28-4D90-AFE0-0D42E57D5228}" srcOrd="0" destOrd="0" presId="urn:microsoft.com/office/officeart/2005/8/layout/hList7#1"/>
    <dgm:cxn modelId="{310506A6-B026-4849-9059-4D20665B10FE}" type="presParOf" srcId="{E90C920B-ADB9-41B9-97A6-8E04C1F55AA1}" destId="{1B530F90-E27F-49E4-8743-68FC77F44548}" srcOrd="1" destOrd="0" presId="urn:microsoft.com/office/officeart/2005/8/layout/hList7#1"/>
    <dgm:cxn modelId="{C91BF356-2FAF-41A9-8C8B-E7ABBC238DED}" type="presParOf" srcId="{E90C920B-ADB9-41B9-97A6-8E04C1F55AA1}" destId="{76260438-E3FE-478C-958E-D54454E4B8BD}" srcOrd="2" destOrd="0" presId="urn:microsoft.com/office/officeart/2005/8/layout/hList7#1"/>
    <dgm:cxn modelId="{BD1BFE0B-14F2-4157-AB4B-C08BDE02F4C8}" type="presParOf" srcId="{E90C920B-ADB9-41B9-97A6-8E04C1F55AA1}" destId="{8D9DE7D7-FB40-4384-9F61-1A75AE122701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8D9EC6-F6DE-4657-8DA6-2D5794BFABE5}">
      <dsp:nvSpPr>
        <dsp:cNvPr id="0" name=""/>
        <dsp:cNvSpPr/>
      </dsp:nvSpPr>
      <dsp:spPr>
        <a:xfrm>
          <a:off x="0" y="0"/>
          <a:ext cx="2011188" cy="4800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latin typeface="NikoshBAN" pitchFamily="2" charset="0"/>
              <a:cs typeface="NikoshBAN" pitchFamily="2" charset="0"/>
            </a:rPr>
            <a:t>অর্থনৈ্তিক</a:t>
          </a:r>
          <a:r>
            <a:rPr lang="en-US" sz="3600" b="1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b="1" kern="1200" dirty="0" err="1" smtClean="0">
              <a:latin typeface="NikoshBAN" pitchFamily="2" charset="0"/>
              <a:cs typeface="NikoshBAN" pitchFamily="2" charset="0"/>
            </a:rPr>
            <a:t>গুরুত্ব</a:t>
          </a:r>
          <a:r>
            <a:rPr lang="en-US" sz="1400" b="1" kern="1200" dirty="0" smtClean="0">
              <a:latin typeface="NikoshBAN" pitchFamily="2" charset="0"/>
              <a:cs typeface="NikoshBAN" pitchFamily="2" charset="0"/>
            </a:rPr>
            <a:t>।</a:t>
          </a:r>
          <a:endParaRPr lang="en-US" sz="1400" kern="1200" dirty="0">
            <a:latin typeface="NikoshBAN" pitchFamily="2" charset="0"/>
            <a:cs typeface="NikoshBAN" pitchFamily="2" charset="0"/>
          </a:endParaRPr>
        </a:p>
      </dsp:txBody>
      <dsp:txXfrm>
        <a:off x="0" y="1920240"/>
        <a:ext cx="2011188" cy="1920240"/>
      </dsp:txXfrm>
    </dsp:sp>
    <dsp:sp modelId="{A859EAA8-D18F-4121-806B-0392262DA0FA}">
      <dsp:nvSpPr>
        <dsp:cNvPr id="0" name=""/>
        <dsp:cNvSpPr/>
      </dsp:nvSpPr>
      <dsp:spPr>
        <a:xfrm>
          <a:off x="208213" y="288036"/>
          <a:ext cx="1598599" cy="15985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D57C09-F835-42C1-A57A-7BD3F203B571}">
      <dsp:nvSpPr>
        <dsp:cNvPr id="0" name=""/>
        <dsp:cNvSpPr/>
      </dsp:nvSpPr>
      <dsp:spPr>
        <a:xfrm>
          <a:off x="2073443" y="0"/>
          <a:ext cx="2011188" cy="4800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smtClean="0">
              <a:latin typeface="NikoshBAN" pitchFamily="2" charset="0"/>
              <a:cs typeface="NikoshBAN" pitchFamily="2" charset="0"/>
            </a:rPr>
            <a:t>পরিবেশের গুরুত্ব</a:t>
          </a:r>
          <a:r>
            <a:rPr lang="en-US" sz="1100" b="1" kern="1200" smtClean="0"/>
            <a:t>।</a:t>
          </a:r>
          <a:endParaRPr lang="en-US" sz="1100" kern="1200" dirty="0"/>
        </a:p>
      </dsp:txBody>
      <dsp:txXfrm>
        <a:off x="2073443" y="1920240"/>
        <a:ext cx="2011188" cy="1920240"/>
      </dsp:txXfrm>
    </dsp:sp>
    <dsp:sp modelId="{126AF73B-A40A-4BC5-A1A9-570C5C9362C1}">
      <dsp:nvSpPr>
        <dsp:cNvPr id="0" name=""/>
        <dsp:cNvSpPr/>
      </dsp:nvSpPr>
      <dsp:spPr>
        <a:xfrm>
          <a:off x="2362193" y="380994"/>
          <a:ext cx="1598599" cy="159859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AE73AC9-084C-420F-B385-3CBE8D45E141}">
      <dsp:nvSpPr>
        <dsp:cNvPr id="0" name=""/>
        <dsp:cNvSpPr/>
      </dsp:nvSpPr>
      <dsp:spPr>
        <a:xfrm>
          <a:off x="4144967" y="0"/>
          <a:ext cx="2011188" cy="4800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latin typeface="NikoshBAN" pitchFamily="2" charset="0"/>
              <a:cs typeface="NikoshBAN" pitchFamily="2" charset="0"/>
            </a:rPr>
            <a:t>জীব</a:t>
          </a:r>
          <a:r>
            <a:rPr lang="en-US" sz="3600" b="1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600" b="1" kern="1200" dirty="0" err="1" smtClean="0">
              <a:latin typeface="NikoshBAN" pitchFamily="2" charset="0"/>
              <a:cs typeface="NikoshBAN" pitchFamily="2" charset="0"/>
            </a:rPr>
            <a:t>বৈচিত্র্য</a:t>
          </a:r>
          <a:r>
            <a:rPr lang="en-US" sz="3600" b="1" kern="1200" dirty="0" smtClean="0">
              <a:latin typeface="NikoshBAN" pitchFamily="2" charset="0"/>
              <a:cs typeface="NikoshBAN" pitchFamily="2" charset="0"/>
            </a:rPr>
            <a:t>।</a:t>
          </a:r>
          <a:endParaRPr lang="en-US" sz="3600" kern="1200" dirty="0">
            <a:latin typeface="NikoshBAN" pitchFamily="2" charset="0"/>
            <a:cs typeface="NikoshBAN" pitchFamily="2" charset="0"/>
          </a:endParaRPr>
        </a:p>
      </dsp:txBody>
      <dsp:txXfrm>
        <a:off x="4144967" y="1920240"/>
        <a:ext cx="2011188" cy="1920240"/>
      </dsp:txXfrm>
    </dsp:sp>
    <dsp:sp modelId="{AE4379C5-CCC2-4E59-A905-A4BA9B7B394E}">
      <dsp:nvSpPr>
        <dsp:cNvPr id="0" name=""/>
        <dsp:cNvSpPr/>
      </dsp:nvSpPr>
      <dsp:spPr>
        <a:xfrm>
          <a:off x="4351262" y="288036"/>
          <a:ext cx="1598599" cy="159859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5204DB-1F28-4D90-AFE0-0D42E57D5228}">
      <dsp:nvSpPr>
        <dsp:cNvPr id="0" name=""/>
        <dsp:cNvSpPr/>
      </dsp:nvSpPr>
      <dsp:spPr>
        <a:xfrm>
          <a:off x="6216492" y="0"/>
          <a:ext cx="2011188" cy="4800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smtClean="0">
              <a:latin typeface="NikoshBAN" pitchFamily="2" charset="0"/>
              <a:cs typeface="NikoshBAN" pitchFamily="2" charset="0"/>
            </a:rPr>
            <a:t>চিত্তবিনোদন</a:t>
          </a:r>
          <a:r>
            <a:rPr lang="en-US" sz="1100" b="1" kern="1200" smtClean="0"/>
            <a:t>   </a:t>
          </a:r>
          <a:endParaRPr lang="en-US" sz="1100" kern="1200" dirty="0"/>
        </a:p>
      </dsp:txBody>
      <dsp:txXfrm>
        <a:off x="6216492" y="1920240"/>
        <a:ext cx="2011188" cy="1920240"/>
      </dsp:txXfrm>
    </dsp:sp>
    <dsp:sp modelId="{8D9DE7D7-FB40-4384-9F61-1A75AE122701}">
      <dsp:nvSpPr>
        <dsp:cNvPr id="0" name=""/>
        <dsp:cNvSpPr/>
      </dsp:nvSpPr>
      <dsp:spPr>
        <a:xfrm>
          <a:off x="6422786" y="288036"/>
          <a:ext cx="1598599" cy="159859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9691D6-96DB-4661-8A16-0087034939D6}">
      <dsp:nvSpPr>
        <dsp:cNvPr id="0" name=""/>
        <dsp:cNvSpPr/>
      </dsp:nvSpPr>
      <dsp:spPr>
        <a:xfrm>
          <a:off x="380971" y="3809998"/>
          <a:ext cx="7571232" cy="72009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TextBox 4"/>
          <p:cNvSpPr txBox="1"/>
          <p:nvPr/>
        </p:nvSpPr>
        <p:spPr>
          <a:xfrm>
            <a:off x="2362200" y="30480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96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801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990600"/>
            <a:ext cx="5943600" cy="10156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71500" indent="-571500" algn="ctr">
              <a:buFont typeface="Wingdings" pitchFamily="2" charset="2"/>
              <a:buChar char="q"/>
            </a:pP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সমতল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ভূমির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বন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09800"/>
            <a:ext cx="6553200" cy="45469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346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24200" y="756075"/>
            <a:ext cx="373380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71500" indent="-571500" algn="ctr">
              <a:buFont typeface="Wingdings" pitchFamily="2" charset="2"/>
              <a:buChar char="q"/>
            </a:pPr>
            <a:r>
              <a:rPr lang="en-US" sz="4000" dirty="0" err="1">
                <a:latin typeface="NikoshBAN" pitchFamily="2" charset="0"/>
                <a:cs typeface="NikoshBAN" pitchFamily="2" charset="0"/>
              </a:rPr>
              <a:t>পাহাড়ী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ভূমির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বন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90700"/>
            <a:ext cx="6756400" cy="5067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872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691" y="1143000"/>
            <a:ext cx="6992620" cy="923330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pPr marL="571500" indent="-571500" algn="ctr">
              <a:buFont typeface="Wingdings" pitchFamily="2" charset="2"/>
              <a:buChar char="q"/>
            </a:pP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ম্যানগ্রোভ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5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latin typeface="NikoshBAN" pitchFamily="2" charset="0"/>
                <a:cs typeface="NikoshBAN" pitchFamily="2" charset="0"/>
              </a:rPr>
              <a:t>লোনা</a:t>
            </a:r>
            <a:r>
              <a:rPr lang="en-US" sz="5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latin typeface="NikoshBAN" pitchFamily="2" charset="0"/>
                <a:cs typeface="NikoshBAN" pitchFamily="2" charset="0"/>
              </a:rPr>
              <a:t>পানির</a:t>
            </a:r>
            <a:r>
              <a:rPr lang="en-US" sz="5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latin typeface="NikoshBAN" pitchFamily="2" charset="0"/>
                <a:cs typeface="NikoshBAN" pitchFamily="2" charset="0"/>
              </a:rPr>
              <a:t>বন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62200"/>
            <a:ext cx="6769018" cy="42229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587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762000"/>
            <a:ext cx="4191000" cy="6858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4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ikoshBAN" pitchFamily="2" charset="0"/>
                <a:cs typeface="NikoshBAN" pitchFamily="2" charset="0"/>
              </a:rPr>
              <a:t>কৃষিক্ষেত্রে</a:t>
            </a:r>
            <a:r>
              <a:rPr lang="en-US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ikoshBAN" pitchFamily="2" charset="0"/>
                <a:cs typeface="NikoshBAN" pitchFamily="2" charset="0"/>
              </a:rPr>
              <a:t>গুরুত্ব</a:t>
            </a:r>
            <a:r>
              <a:rPr lang="en-US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2035314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4692" lvl="1" indent="-571500">
              <a:buFont typeface="Wingdings" pitchFamily="2" charset="2"/>
              <a:buChar char="v"/>
            </a:pP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প্রাকৃতিক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ভারসাম্য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রক্ষা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করে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2797314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4692" lvl="1" indent="-571500">
              <a:buFont typeface="Wingdings" pitchFamily="2" charset="2"/>
              <a:buChar char="v"/>
            </a:pP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মাটির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ক্ষয়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রোধ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করে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3635514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4692" lvl="1" indent="-571500">
              <a:buFont typeface="Wingdings" pitchFamily="2" charset="2"/>
              <a:buChar char="v"/>
            </a:pP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ভূগর্ভস্থ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পানির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মজুদ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বৃদ্ধি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করে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45720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4692" lvl="1" indent="-571500" algn="ctr">
              <a:buFont typeface="Wingdings" pitchFamily="2" charset="2"/>
              <a:buChar char="v"/>
            </a:pP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মাটির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উর্বরতা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বাড়ায়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6837" y="54864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4692" lvl="1" indent="-571500">
              <a:buFont typeface="Wingdings" pitchFamily="2" charset="2"/>
              <a:buChar char="v"/>
            </a:pP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নদনদির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প্রবাহ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নিয়ন্ত্রণ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করে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603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609600"/>
            <a:ext cx="4038600" cy="9144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বনায়নের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গুরুত্ব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287517713"/>
              </p:ext>
            </p:extLst>
          </p:nvPr>
        </p:nvGraphicFramePr>
        <p:xfrm>
          <a:off x="685800" y="1828800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6448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"/>
            <a:ext cx="8229600" cy="8382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</a:t>
            </a:r>
            <a:r>
              <a:rPr lang="en-US" sz="4800" b="1" dirty="0" err="1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অর্থনৈ্তিক</a:t>
            </a:r>
            <a:r>
              <a:rPr lang="en-US" sz="4800" b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গুরুত্ব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199"/>
            <a:ext cx="3109250" cy="23289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75" y="838199"/>
            <a:ext cx="2654725" cy="2328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838199"/>
            <a:ext cx="3489042" cy="2328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468" y="3181920"/>
            <a:ext cx="4169532" cy="3676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1920"/>
            <a:ext cx="5008587" cy="38100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454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76400" y="1447800"/>
            <a:ext cx="5562600" cy="89611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71600" y="3581400"/>
            <a:ext cx="6324600" cy="16764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LightBAN" pitchFamily="2" charset="0"/>
                <a:cs typeface="NikoshLightBAN" pitchFamily="2" charset="0"/>
              </a:rPr>
              <a:t>অর্থনৈ্তিক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গুরুত্ব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LightBAN" pitchFamily="2" charset="0"/>
                <a:cs typeface="NikoshLightBAN" pitchFamily="2" charset="0"/>
              </a:rPr>
              <a:t>কি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LightBAN" pitchFamily="2" charset="0"/>
                <a:cs typeface="NikoshLightBAN" pitchFamily="2" charset="0"/>
              </a:rPr>
              <a:t>কি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LightBAN" pitchFamily="2" charset="0"/>
                <a:cs typeface="NikoshLightBAN" pitchFamily="2" charset="0"/>
              </a:rPr>
              <a:t>লেখ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LightBAN" pitchFamily="2" charset="0"/>
                <a:cs typeface="NikoshLightBAN" pitchFamily="2" charset="0"/>
              </a:rPr>
              <a:t> ?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NikoshLightBAN" pitchFamily="2" charset="0"/>
              <a:cs typeface="NikoshLight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321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0"/>
            <a:ext cx="3962400" cy="1066800"/>
          </a:xfr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অর্থনৈ্তিক</a:t>
            </a:r>
            <a:r>
              <a:rPr lang="en-US" sz="5400" b="1" dirty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গুরুত্ব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391400" cy="3810000"/>
          </a:xfrm>
          <a:ln>
            <a:noFill/>
          </a:ln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ঘর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বাড়ি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নির্মান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। </a:t>
            </a:r>
          </a:p>
          <a:p>
            <a:pPr>
              <a:buFont typeface="Wingdings" pitchFamily="2" charset="2"/>
              <a:buChar char="q"/>
            </a:pP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আসবাবপত্র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তৈরী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।</a:t>
            </a:r>
          </a:p>
          <a:p>
            <a:pPr>
              <a:buFont typeface="Wingdings" pitchFamily="2" charset="2"/>
              <a:buChar char="q"/>
            </a:pP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জ্বালানী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। </a:t>
            </a:r>
          </a:p>
          <a:p>
            <a:pPr>
              <a:buFont typeface="Wingdings" pitchFamily="2" charset="2"/>
              <a:buChar char="q"/>
            </a:pP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ভেষজ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। </a:t>
            </a:r>
          </a:p>
          <a:p>
            <a:pPr>
              <a:buFont typeface="Wingdings" pitchFamily="2" charset="2"/>
              <a:buChar char="q"/>
            </a:pP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বিবিধ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দ্রব্য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।</a:t>
            </a: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576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457200"/>
            <a:ext cx="3581400" cy="8382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পরিবেশের</a:t>
            </a:r>
            <a:r>
              <a:rPr lang="en-US" sz="5400" b="1" dirty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গুরুত্ব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934" y="1371600"/>
            <a:ext cx="4538734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371600"/>
            <a:ext cx="4264211" cy="3109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81015"/>
            <a:ext cx="3200400" cy="2376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234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4800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76600"/>
            <a:ext cx="6629400" cy="17526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6000" b="1" dirty="0" err="1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পরিবেশের</a:t>
            </a:r>
            <a:r>
              <a:rPr lang="en-US" sz="6000" b="1" dirty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গুরুত্ব</a:t>
            </a:r>
            <a:r>
              <a:rPr lang="en-US" sz="6000" b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6000" b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6000" b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লিখ</a:t>
            </a:r>
            <a:endParaRPr lang="en-US" sz="5400" dirty="0"/>
          </a:p>
        </p:txBody>
      </p:sp>
    </p:spTree>
    <p:extLst>
      <p:ext uri="{BB962C8B-B14F-4D97-AF65-F5344CB8AC3E}">
        <p14:creationId xmlns="" xmlns:p14="http://schemas.microsoft.com/office/powerpoint/2010/main" val="13022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85800"/>
            <a:ext cx="3581400" cy="8382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2049438"/>
            <a:ext cx="4953000" cy="38862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40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লুৎফুল</a:t>
            </a:r>
            <a:r>
              <a:rPr lang="en-US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আহামেদ</a:t>
            </a:r>
            <a:r>
              <a:rPr lang="en-US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শরীফ</a:t>
            </a:r>
            <a:endParaRPr lang="en-US" sz="4000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40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প্রভাষক</a:t>
            </a:r>
            <a:r>
              <a:rPr lang="en-US" sz="40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0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শিক্ষা</a:t>
            </a:r>
            <a:endParaRPr lang="en-US" sz="40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4000" dirty="0" err="1" smtClean="0"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চৌধুরী</a:t>
            </a:r>
            <a:r>
              <a:rPr lang="en-US" sz="4000" dirty="0" smtClean="0"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হাট</a:t>
            </a:r>
            <a:r>
              <a:rPr lang="en-US" sz="4000" dirty="0" smtClean="0"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কলেজ</a:t>
            </a:r>
            <a:endParaRPr lang="en-US" sz="4000" dirty="0" smtClean="0">
              <a:solidFill>
                <a:schemeClr val="accent3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কোম্পানীগঞ্জ</a:t>
            </a:r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40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নোয়াখালী</a:t>
            </a:r>
            <a:endParaRPr lang="en-US" sz="4000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311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838200"/>
            <a:ext cx="4114800" cy="76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পরিবেশের</a:t>
            </a:r>
            <a:r>
              <a:rPr lang="en-US" sz="4800" b="1" dirty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গুরুত্ব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514600"/>
            <a:ext cx="6248400" cy="2971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ভুমিক্ষয়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রোধ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 </a:t>
            </a:r>
          </a:p>
          <a:p>
            <a:pPr>
              <a:buFont typeface="Wingdings" pitchFamily="2" charset="2"/>
              <a:buChar char="q"/>
            </a:pP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ব্ন্য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জীবজন্তু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পাখির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আশ্রয়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দেয়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  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মাটির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উর্বরতা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বৃব্ধি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921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533400"/>
            <a:ext cx="2438400" cy="9144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চিত্ত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বিনোদন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447800"/>
            <a:ext cx="3759200" cy="2971800"/>
          </a:xfr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47800"/>
            <a:ext cx="3962400" cy="29718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067300" y="1752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NikoshBAN" pitchFamily="2" charset="0"/>
                <a:cs typeface="NikoshBAN" pitchFamily="2" charset="0"/>
              </a:rPr>
              <a:t>বোটানিক্যাল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গাডের্ন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289560"/>
            <a:ext cx="4343400" cy="2568440"/>
          </a:xfrm>
          <a:prstGeom prst="rect">
            <a:avLst/>
          </a:prstGeom>
          <a:solidFill>
            <a:schemeClr val="accent5"/>
          </a:solidFill>
          <a:ln>
            <a:solidFill>
              <a:srgbClr val="00B05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733800" y="6248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NikoshBAN" pitchFamily="2" charset="0"/>
                <a:cs typeface="NikoshBAN" pitchFamily="2" charset="0"/>
              </a:rPr>
              <a:t>ঝর্না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354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704088"/>
            <a:ext cx="4267200" cy="89611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 smtClean="0"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590800"/>
            <a:ext cx="4800600" cy="190500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চিত্ত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বিনোদনে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114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04088"/>
            <a:ext cx="6019800" cy="11430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চিত্ত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বিনোদনে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গুরুত্ব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895600"/>
            <a:ext cx="6553200" cy="2971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সুন্দর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সুন্দুর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ফুল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পাখির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আবাস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বোটানিক্যাল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গাডের্ন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পার্কে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ঘুড়তে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যাওয়া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যায়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ঝর্না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মনোরম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দৃশ্য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যাই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82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48768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895600"/>
            <a:ext cx="7543800" cy="2484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ক্লাসে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লাভ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করলাম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 ?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276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685800"/>
            <a:ext cx="3200400" cy="9144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4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নির্ধারিত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667000"/>
            <a:ext cx="6248400" cy="205740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প্রয়োজনীয়তা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মানুষের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সম্পর্ক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864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905000" y="0"/>
            <a:ext cx="5105400" cy="1676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6807200" cy="5105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120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685800"/>
            <a:ext cx="3505200" cy="838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err="1" smtClean="0">
                <a:ln w="50800"/>
                <a:solidFill>
                  <a:schemeClr val="accent1"/>
                </a:solidFill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b="1" dirty="0" smtClean="0">
                <a:ln w="50800"/>
                <a:solidFill>
                  <a:schemeClr val="accent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b="1" dirty="0" err="1" smtClean="0">
                <a:ln w="50800"/>
                <a:solidFill>
                  <a:schemeClr val="accent1"/>
                </a:solidFill>
                <a:latin typeface="NikoshBAN" pitchFamily="2" charset="0"/>
                <a:cs typeface="NikoshBAN" pitchFamily="2" charset="0"/>
              </a:rPr>
              <a:t>বিষয়</a:t>
            </a:r>
            <a:endParaRPr lang="en-US" b="1" dirty="0">
              <a:ln w="50800"/>
              <a:solidFill>
                <a:schemeClr val="accent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2743200"/>
            <a:ext cx="4724400" cy="1828800"/>
          </a:xfrm>
          <a:ln>
            <a:noFill/>
          </a:ln>
        </p:spPr>
        <p:style>
          <a:lnRef idx="1">
            <a:schemeClr val="accent6"/>
          </a:lnRef>
          <a:fillRef idx="1002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:------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একাদশ</a:t>
            </a:r>
            <a:endParaRPr lang="en-US" sz="4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</a:pP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-----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কৃষিবিজ্ঞান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</a:pP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793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4800"/>
            <a:ext cx="3505200" cy="12192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8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en-US" sz="8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NikoshBAN" pitchFamily="2" charset="0"/>
                <a:cs typeface="NikoshBAN" pitchFamily="2" charset="0"/>
              </a:rPr>
            </a:br>
            <a:r>
              <a:rPr lang="en-US" sz="8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8000" dirty="0">
              <a:solidFill>
                <a:schemeClr val="tx2">
                  <a:lumMod val="50000"/>
                  <a:lumOff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038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বন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atin typeface="NikoshBAN" pitchFamily="2" charset="0"/>
                <a:cs typeface="NikoshBAN" pitchFamily="2" charset="0"/>
              </a:rPr>
              <a:t>সংজ্ঞায়িত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গুরুত্ব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ব্যাখা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করেত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।</a:t>
            </a:r>
          </a:p>
          <a:p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প্রকার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শ্রে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ণিবিভাগ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। </a:t>
            </a:r>
          </a:p>
          <a:p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মানুষে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প্রয়োজনীতা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ব্যাখ্যা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তে পারবে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80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957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95812299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1083" name="Package" showAsIcon="1" r:id="rId3" imgW="914400" imgH="771480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41552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6696" y="685800"/>
            <a:ext cx="3505200" cy="1066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শিরোনাম</a:t>
            </a:r>
            <a:endParaRPr lang="en-U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600"/>
            <a:ext cx="7543800" cy="3733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200" y="3009900"/>
            <a:ext cx="4953000" cy="1790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বন</a:t>
            </a:r>
            <a:endParaRPr lang="en-US" sz="6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889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বন</a:t>
            </a: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24000"/>
            <a:ext cx="4343400" cy="3468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505200"/>
            <a:ext cx="6248400" cy="335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266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704088"/>
            <a:ext cx="44958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bn-BD" dirty="0" smtClean="0">
                <a:latin typeface="NikoshBAN" pitchFamily="2" charset="0"/>
                <a:cs typeface="NikoshBAN" pitchFamily="2" charset="0"/>
              </a:rPr>
              <a:t>বন কাকে বলে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286000"/>
            <a:ext cx="6934200" cy="32004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গাছপালা বিস্তৃত বৃহৎ অঞ্চল ,যেখানে পশু ,পাখী ,কীট ,পতঙ্গ বাস করে ।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8672" y="2587079"/>
            <a:ext cx="5029200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q"/>
            </a:pP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সমতল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ভূমির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914400"/>
            <a:ext cx="5257800" cy="110799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/>
              <a:t>বনের</a:t>
            </a:r>
            <a:r>
              <a:rPr lang="en-US" sz="6600" dirty="0" smtClean="0"/>
              <a:t> </a:t>
            </a:r>
            <a:r>
              <a:rPr lang="en-US" sz="6600" dirty="0" err="1" smtClean="0"/>
              <a:t>প্র</a:t>
            </a:r>
            <a:endParaRPr lang="en-US" sz="66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186" y="3581400"/>
            <a:ext cx="5029200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q"/>
            </a:pP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পাহাড়ী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ভূমির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8400" y="4572000"/>
            <a:ext cx="5029200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q"/>
            </a:pP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ম্যানগ্রোভ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লোনা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পানির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1848" y="956607"/>
            <a:ext cx="5257800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প্রকারভেদ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438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1035</TotalTime>
  <Words>267</Words>
  <Application>Microsoft Office PowerPoint</Application>
  <PresentationFormat>On-screen Show (4:3)</PresentationFormat>
  <Paragraphs>72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Flow</vt:lpstr>
      <vt:lpstr>Package</vt:lpstr>
      <vt:lpstr>Slide 1</vt:lpstr>
      <vt:lpstr>শিক্ষক পরিচিতি</vt:lpstr>
      <vt:lpstr>শ্রেণি ও বিষয়</vt:lpstr>
      <vt:lpstr> শিখনফল</vt:lpstr>
      <vt:lpstr>Slide 5</vt:lpstr>
      <vt:lpstr>পাঠ শিরোনাম</vt:lpstr>
      <vt:lpstr>বাংলাদেশের বন </vt:lpstr>
      <vt:lpstr>বন কাকে বলে</vt:lpstr>
      <vt:lpstr>Slide 9</vt:lpstr>
      <vt:lpstr>Slide 10</vt:lpstr>
      <vt:lpstr>Slide 11</vt:lpstr>
      <vt:lpstr>Slide 12</vt:lpstr>
      <vt:lpstr>কৃষিক্ষেত্রে বনের গুরুত্ব </vt:lpstr>
      <vt:lpstr> বনায়নের গুরুত্ব</vt:lpstr>
      <vt:lpstr>            অর্থনৈ্তিক গুরুত্ব</vt:lpstr>
      <vt:lpstr>জোড়ায় কাজ</vt:lpstr>
      <vt:lpstr> অর্থনৈ্তিক গুরুত্ব</vt:lpstr>
      <vt:lpstr> পরিবেশের গুরুত্ব</vt:lpstr>
      <vt:lpstr> জোড়ায় কাজ</vt:lpstr>
      <vt:lpstr> পরিবেশের গুরুত্ব</vt:lpstr>
      <vt:lpstr>চিত্ত বিনোদন </vt:lpstr>
      <vt:lpstr>একক কাজ</vt:lpstr>
      <vt:lpstr>চিত্ত বিনোদনে বনের গুরুত্ব</vt:lpstr>
      <vt:lpstr>মূল্যায়ন</vt:lpstr>
      <vt:lpstr>নির্ধারিত কাজ </vt:lpstr>
      <vt:lpstr>Slide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সবাই কে শুভেছছা</dc:title>
  <dc:creator>ahamed sharif</dc:creator>
  <cp:lastModifiedBy>TTC LAB</cp:lastModifiedBy>
  <cp:revision>133</cp:revision>
  <dcterms:created xsi:type="dcterms:W3CDTF">2006-08-16T00:00:00Z</dcterms:created>
  <dcterms:modified xsi:type="dcterms:W3CDTF">2013-05-18T19:02:00Z</dcterms:modified>
</cp:coreProperties>
</file>